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5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93B13-CF20-6247-238D-0439C497D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3A449A-5C4C-ABB4-2269-7FD9659CE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E4AAB-9577-8E1F-3E7A-A03F8D743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A2CB0-3082-A3B1-BA36-FCE094E92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43573-C3EA-B637-D15C-9C167DE6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0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E1D37-F440-3CF6-6F6C-7573CCAF0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BED007-A47F-42C0-9D4B-506C15A6F3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01D59-7815-BE06-C54F-A8C800E8E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CCB8F-AB8D-AF49-C6D6-F459EF390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4B9F5-8AAE-175A-7A6A-05A1438F3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3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6317B5-1659-236B-205B-AF9E6A79F3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81C9CE-AEEA-C533-0DCA-B61461BAD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98A6D-57A0-F4C3-9663-DA55D0AB8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A7528-0F87-BF52-CA9C-2106C7E9A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76B42-513C-0DC0-7F15-757B7E7B0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2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DC7F2-8212-FD0D-4665-9ED64419E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EFD2C-440C-99A5-CFB8-B37551FA0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D5642-6DEA-1B04-8AF5-9775A3A5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147D9-6CC6-2D6C-6C84-60E05229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0C38D-6A98-BE47-D302-0640CB545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F781C-A8C0-19AC-C46C-298BDD54A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5B95B-532A-47EA-1818-B64C42432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16786-2451-E8D8-AE19-39D23702A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90650-90D9-D846-6CFB-066C567E9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CF97E-189D-A593-F402-F35C4CC55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9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D7B8E-B95F-0B0F-2095-4061EFD73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6832A-820C-C50C-0918-431AD045E5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D069E4-F3B6-8D89-3756-3A2F0E634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3A61D-A11C-9930-46EA-D336787B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0CE9F-2F95-50B4-CFEA-F0AE1DA8F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EB05BF-2EF7-1FB8-0F61-E9A7CD5F9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0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66AE2-74A1-8A00-6EC8-2A0A32BCD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A8FA2-4B0F-EEA9-9DB0-9E9199DD7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7CC86-5F6F-9D90-D434-944FF6A99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E7F405-FDBC-B1B4-43D0-DC565CCF21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9613E2-F922-BF3F-9CCA-306CF78834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B61AD5-8270-4E38-F2A5-D38C6CC2F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65948B-564D-4C93-D389-727C7AE83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E9B0F-6D52-9861-E96F-3FF0AD175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67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CC238-658E-4A95-8941-B1E35E0C8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A577FB-B158-51E8-30BB-5B240553D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BC9F83-C966-DDA4-FFD6-9946AC2BE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389499-1359-879E-F7D1-B5C9045B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6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7D06D1-2DCB-D9C3-A905-EDA0A8390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754BE6-CB15-1CFC-5829-8C0C026E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1D333D-E43C-FBB8-A15A-EE1C5A43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6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E8BD5-06B5-F1F2-6654-9D99E4901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66960-2F45-B6EE-4DDF-77C662881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76CEB1-E619-E33D-74B8-B9C8DB6D2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A8CF05-1031-9190-B932-C51983CF3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8DC4A3-5B2F-2AD2-7F27-CAE0AD55B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FDB6A-C29E-B1E9-26C7-8914840D5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57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625B-1B11-CDF5-842D-91AE27AD2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699E27-FCD2-0970-E5E8-A449137E02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C00C43-E224-BC5C-0449-0E942312B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F32B8-1F94-C599-B09A-BE7D390A1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7B551F-2D4C-B04D-732C-243D3ABDA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F8911-D93F-4925-5445-F38AFD71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5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82DE43-CC5D-E9CF-7E99-750B252CE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FEE85-310C-BA6A-EC32-47D3C612C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E5258-B7DF-3869-7703-930FBB4A1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2A804-6B29-49DD-872C-BCE2FF73B94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48F51-6E4F-3BFD-0654-EE8704F40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C8F73-7DC9-4182-0415-3A14EFA6FA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73D2F-1104-49D9-84E5-ADD09946F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1BBE3-3D1A-B93F-7A5A-C32202608E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This </a:t>
            </a:r>
            <a:r>
              <a:rPr lang="de-DE" dirty="0" err="1"/>
              <a:t>is</a:t>
            </a:r>
            <a:r>
              <a:rPr lang="de-DE" dirty="0"/>
              <a:t> a PPTX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6912A2-2727-0B10-B2A1-7123CD8291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5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This is a PPTX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PPTX</dc:title>
  <dc:creator>STRY58671739-owner</dc:creator>
  <cp:lastModifiedBy>STRY58671739-owner</cp:lastModifiedBy>
  <cp:revision>1</cp:revision>
  <dcterms:created xsi:type="dcterms:W3CDTF">2024-11-19T09:54:15Z</dcterms:created>
  <dcterms:modified xsi:type="dcterms:W3CDTF">2024-11-19T09:55:11Z</dcterms:modified>
</cp:coreProperties>
</file>