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58E14-23EC-4C25-974C-48FA83988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8"/>
            <a:ext cx="5021183" cy="507422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9FEDD4-20A1-49F6-9E3E-0B26B426B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2167" y="3602038"/>
            <a:ext cx="5021183" cy="224458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0A32F-E6F3-4C2E-B9E3-E47868E42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59-BFF8-4B5B-9ECE-D93AC303B331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06724-A87A-4231-BFD9-277482AF7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0D1AF-36B8-4BB8-BD6A-71194F7BC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FF94B3-6D3E-44FE-BB02-A9027C000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923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63D8A-C68D-4CF9-9D15-3E09BCC09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4D94C-E537-4FF3-AAF8-A85F05C31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4B1D4-6731-4993-8609-16C1D3327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AB316-A2E6-49F2-825C-64AA951E4184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B7BBD-CEEB-4256-84B2-6D907E118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2A8B7-F430-4F4A-BB63-481F51E58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790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BAC1C-A332-4BA5-8C9C-FE0396C81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056" cy="4870974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8D137-710E-4125-B5E9-F63E7F1C9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7" y="3566639"/>
            <a:ext cx="5021183" cy="2279979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480C5-E9A6-425E-B050-03E444BE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48B-ADD6-4C5A-8C2A-A39721276E74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B4831-6C0B-4E0B-A341-91E4C5D36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11EE6-252D-46DD-94DF-C42657EF2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02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04B06-C54A-4B7B-B6D1-436428EAF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52076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23919-9A2F-4D97-8F31-6E35BD597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3049" y="969264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DA345-F684-4BAA-A22C-E725B3A60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63049" y="3621849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99C52-9753-45D8-9646-CF31BB015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FB0F-3C5C-4949-B933-9C7E511ED094}" type="datetime1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95E57-622C-4199-940E-F5462E1AC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B7592-00E8-41EF-B749-2A5EA8E4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61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2291277-967B-4176-B40B-9EC360626994}"/>
              </a:ext>
            </a:extLst>
          </p:cNvPr>
          <p:cNvSpPr/>
          <p:nvPr/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11C00-F7CB-4484-807A-D12745CD3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978119"/>
            <a:ext cx="11165481" cy="10730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AAA6E-E243-48B3-9585-3C1420B3E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7870" y="2178908"/>
            <a:ext cx="5020056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D01B8-0F2E-41A4-B21C-334393F6A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7870" y="2876085"/>
            <a:ext cx="5020056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89B23F-3E60-415A-9CE7-0928B5CFB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2168" y="2178908"/>
            <a:ext cx="5021182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223446-0CDC-402B-8D71-D9D29F6DFF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62168" y="2876085"/>
            <a:ext cx="5021182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2B77D3-C6EC-4FFD-9E10-24E1AC5420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7870" y="6420414"/>
            <a:ext cx="2743200" cy="365125"/>
          </a:xfrm>
        </p:spPr>
        <p:txBody>
          <a:bodyPr/>
          <a:lstStyle/>
          <a:p>
            <a:fld id="{C2F01D58-E949-4BCB-829A-BBF80E38D59C}" type="datetime1">
              <a:rPr lang="en-US" smtClean="0"/>
              <a:t>3/12/25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9DF31B-BD07-4DC2-95C2-B77E51AA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54CE5A-3A0A-4AAB-81D2-F1C20636E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2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216B8-52AB-412B-BBE7-B6BE698F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F779C3-9D19-467E-A5D2-0920834DA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846-0DA4-4D92-9BF1-DE8C52C1F4DF}" type="datetime1">
              <a:rPr lang="en-US" smtClean="0"/>
              <a:t>3/12/25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72BB4-C8D8-4F74-9677-5AC979932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B49B8-779F-4492-ABD9-96F0D042A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270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B976BF-9339-48D6-881A-280D15492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2331-4A9C-472F-A7FA-968157338839}" type="datetime1">
              <a:rPr lang="en-US" smtClean="0"/>
              <a:t>3/12/25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77605-C9C8-432E-9662-D7D410B15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432B6-4A12-46EF-98A7-B5D50BD5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00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F191C-AF68-4230-A7B2-F8F07B486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F9F11-5FCF-4D7E-BA51-38CB84277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3182" y="987423"/>
            <a:ext cx="502094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3B519B-06C0-41BC-95FB-FB1FE4363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61038"/>
            <a:ext cx="5020948" cy="2507949"/>
          </a:xfrm>
        </p:spPr>
        <p:txBody>
          <a:bodyPr>
            <a:normAutofit/>
          </a:bodyPr>
          <a:lstStyle>
            <a:lvl1pPr marL="0" indent="0">
              <a:buNone/>
              <a:defRPr sz="24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8B70C-015C-4832-AFF6-D033E0227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7F3D-ED52-43FD-A26D-318B71534485}" type="datetime1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1A6FB-8C14-46D1-90A5-0FF11DE78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2C585-6FA1-4E94-9C1C-A1DEDE551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59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98B43-D1CE-43F4-A367-EF1FE9688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73978-8CDF-4C0E-ABA1-7291A0347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62168" y="987425"/>
            <a:ext cx="502700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ECC62-ED45-451E-BEC5-A03C6A554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40442"/>
            <a:ext cx="5020948" cy="2528545"/>
          </a:xfrm>
        </p:spPr>
        <p:txBody>
          <a:bodyPr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A7A86-B983-4315-9312-936B4FCF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1FA4-6264-4BB8-B3B5-77711EED2D82}" type="datetime1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88C0-25A5-46F9-AB35-EAD50E6B9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F9EA8-45AD-478E-8606-9328245BC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991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F6B8E-1D8E-4105-9BBB-D53AD24B7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825530-6629-4FEA-9670-EB21A2F5B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64C7A-A73F-46F5-BC33-696671DAE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F398-5DA3-4937-BE3F-7CA1B9158252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B3CC0-B649-4509-A4B6-DF9D20EFA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ECCCA-3F2A-46F3-BF45-7C862FF1D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009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50133B-2446-4168-AA17-6538910668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62168" y="996791"/>
            <a:ext cx="5011962" cy="49569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06A9AD-2756-4C51-A958-6756301EB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17870" y="996791"/>
            <a:ext cx="5021183" cy="4956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2995D-CCEA-43AF-973B-8B6B56A5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1ED9-F929-4A92-90F9-3C9C84ABBE83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029CF-BA62-4CCD-956E-FFA0B37B8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E0B3D-96AB-41B3-ABDD-5B0DE863D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18136A-0796-46EB-89BB-4C73C0258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054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61AD20-E240-4E6F-AF91-689F7AEEE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78801-35D1-4C19-BC2B-EAC7EE917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8" y="969264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82A45-C5B9-4575-8E28-A35767B4D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7870" y="642041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7F6A1D9-D323-4F4E-8655-25E2D32CE742}" type="datetime1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D0933-AA03-4018-8E37-004CFB9F6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7870" y="977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F282A-DF4A-4A2D-9672-8F0F770A3F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4317" y="6420414"/>
            <a:ext cx="6379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FDF98CC-160E-494C-8C3C-8CDC5FA257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E57300-C7FF-4578-99A0-42B0295B123C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8F8250-7A81-4A19-87AD-FFB2CE4E39A5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9F38FC-2DEA-2647-C409-EF75720C1017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030597-BE7F-CDAD-861D-0BCE1EBD4A9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watermark"/>
              </p:ext>
            </p:extLst>
          </p:nvPr>
        </p:nvSpPr>
        <p:spPr>
          <a:xfrm rot="-1800000">
            <a:off x="5725287" y="3352800"/>
            <a:ext cx="7699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content</a:t>
            </a:r>
          </a:p>
        </p:txBody>
      </p:sp>
    </p:spTree>
    <p:extLst>
      <p:ext uri="{BB962C8B-B14F-4D97-AF65-F5344CB8AC3E}">
        <p14:creationId xmlns:p14="http://schemas.microsoft.com/office/powerpoint/2010/main" val="234303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4" name="Picture 3" descr="Cactus in a pot against a pink background">
            <a:extLst>
              <a:ext uri="{FF2B5EF4-FFF2-40B4-BE49-F238E27FC236}">
                <a16:creationId xmlns:a16="http://schemas.microsoft.com/office/drawing/2014/main" id="{3DF45E6A-CE57-0BD2-DEC8-BA5FC06694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3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12025B4-7337-735E-4DC9-E634D2011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20000"/>
                </a:schemeClr>
              </a:gs>
              <a:gs pos="26000">
                <a:schemeClr val="bg1">
                  <a:alpha val="7000"/>
                </a:schemeClr>
              </a:gs>
              <a:gs pos="100000">
                <a:schemeClr val="bg1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D4A4B8-D1EA-9635-97C4-F67CDAE540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0" y="978408"/>
            <a:ext cx="4795819" cy="3969960"/>
          </a:xfrm>
        </p:spPr>
        <p:txBody>
          <a:bodyPr anchor="t">
            <a:normAutofit/>
          </a:bodyPr>
          <a:lstStyle/>
          <a:p>
            <a:r>
              <a:rPr lang="en-US" sz="6600"/>
              <a:t>This is a potx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490772-8F8F-D257-DC04-E9F6EFC84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0" y="4948369"/>
            <a:ext cx="4381634" cy="1157436"/>
          </a:xfrm>
        </p:spPr>
        <p:txBody>
          <a:bodyPr anchor="b">
            <a:normAutofit/>
          </a:bodyPr>
          <a:lstStyle/>
          <a:p>
            <a:r>
              <a:rPr lang="en-US" sz="2400"/>
              <a:t>potx subtitle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0CDACD-D191-E642-F686-FCB54B7E5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8" y="508090"/>
            <a:ext cx="4695702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43775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GestaltVTI">
  <a:themeElements>
    <a:clrScheme name="Custom 86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Bierstad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2CBC631-D6E3-8143-BFB9-F9FE7C733D9C}" vid="{0D75FB13-1C27-2542-83EE-7CB468BD174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Bierstadt</vt:lpstr>
      <vt:lpstr>Calibri</vt:lpstr>
      <vt:lpstr>Neue Haas Grotesk Text Pro</vt:lpstr>
      <vt:lpstr>GestaltVTI</vt:lpstr>
      <vt:lpstr>This is a potx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STRY58671739-owner</dc:creator>
  <cp:lastModifiedBy>STRY58671739-owner</cp:lastModifiedBy>
  <cp:revision>1</cp:revision>
  <dcterms:created xsi:type="dcterms:W3CDTF">2025-03-12T12:36:07Z</dcterms:created>
  <dcterms:modified xsi:type="dcterms:W3CDTF">2025-03-12T12:37:07Z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e3f32f4-cd6f-43cc-b1d3-1e70a03f2aef_Enabled">
    <vt:lpwstr>true</vt:lpwstr>
  </property>
  <property fmtid="{D5CDD505-2E9C-101B-9397-08002B2CF9AE}" pid="3" name="MSIP_Label_6e3f32f4-cd6f-43cc-b1d3-1e70a03f2aef_SetDate">
    <vt:lpwstr>2025-03-12T12:37:07Z</vt:lpwstr>
  </property>
  <property fmtid="{D5CDD505-2E9C-101B-9397-08002B2CF9AE}" pid="4" name="MSIP_Label_6e3f32f4-cd6f-43cc-b1d3-1e70a03f2aef_Method">
    <vt:lpwstr>Standard</vt:lpwstr>
  </property>
  <property fmtid="{D5CDD505-2E9C-101B-9397-08002B2CF9AE}" pid="5" name="MSIP_Label_6e3f32f4-cd6f-43cc-b1d3-1e70a03f2aef_Name">
    <vt:lpwstr>Suva Projekt Label</vt:lpwstr>
  </property>
  <property fmtid="{D5CDD505-2E9C-101B-9397-08002B2CF9AE}" pid="6" name="MSIP_Label_6e3f32f4-cd6f-43cc-b1d3-1e70a03f2aef_SiteId">
    <vt:lpwstr>01cf2f9a-f4d0-4a07-9a84-f5f06aff4442</vt:lpwstr>
  </property>
  <property fmtid="{D5CDD505-2E9C-101B-9397-08002B2CF9AE}" pid="7" name="MSIP_Label_6e3f32f4-cd6f-43cc-b1d3-1e70a03f2aef_ActionId">
    <vt:lpwstr>fff733ba-0ad0-4334-b179-22325a089cf0</vt:lpwstr>
  </property>
  <property fmtid="{D5CDD505-2E9C-101B-9397-08002B2CF9AE}" pid="8" name="MSIP_Label_6e3f32f4-cd6f-43cc-b1d3-1e70a03f2aef_ContentBits">
    <vt:lpwstr>4</vt:lpwstr>
  </property>
  <property fmtid="{D5CDD505-2E9C-101B-9397-08002B2CF9AE}" pid="9" name="MSIP_Label_6e3f32f4-cd6f-43cc-b1d3-1e70a03f2aef_Tag">
    <vt:lpwstr>50, 3, 0, 1</vt:lpwstr>
  </property>
  <property fmtid="{D5CDD505-2E9C-101B-9397-08002B2CF9AE}" pid="10" name="ClassificationWatermarkLocations">
    <vt:lpwstr>GestaltVTI:10</vt:lpwstr>
  </property>
  <property fmtid="{D5CDD505-2E9C-101B-9397-08002B2CF9AE}" pid="11" name="ClassificationWatermarkText">
    <vt:lpwstr>Public content</vt:lpwstr>
  </property>
</Properties>
</file>