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4"/>
    <p:restoredTop sz="94649"/>
  </p:normalViewPr>
  <p:slideViewPr>
    <p:cSldViewPr snapToGrid="0">
      <p:cViewPr varScale="1">
        <p:scale>
          <a:sx n="116" d="100"/>
          <a:sy n="116" d="100"/>
        </p:scale>
        <p:origin x="192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0B3DD-E2F7-46D1-D8AC-660C1CAF02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577652-4CC9-E7DB-D75E-B9CFC17147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F33F0-0E0F-D1C6-558D-D525C5D7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9F2F-2539-0147-A84A-C741F0A85282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C6287-27C8-80F5-C32B-56E3FAA82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6055F-7E16-8263-4763-F92D0BB6A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4F4B7-4005-FA43-9DD4-319683FB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42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6D042-148B-22C0-A189-4B0EBB201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508DC8-8785-9DDB-65BB-268C375D3D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A3083-CBD5-39A3-D6CD-93FEE5910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9F2F-2539-0147-A84A-C741F0A85282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94334-9E72-F739-9ABF-E1328CBCE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988C4-62C5-32BD-FEEF-C1F0D9693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4F4B7-4005-FA43-9DD4-319683FB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8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1E4926-B9C2-D62F-C8AC-A1EA676CFE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B744ED-8D58-AEB2-7EF9-7C661AA6D2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1274D-E9DA-3D08-E7BE-C9B49D957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9F2F-2539-0147-A84A-C741F0A85282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2B1CE-B176-E97A-8682-2ADD73BB3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983B7-6B19-09C6-898E-C4A6A9625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4F4B7-4005-FA43-9DD4-319683FB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80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198A7-2FD0-84D1-AC9C-8CCD677B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8468F-E4D8-74B2-FC14-BB58E24CB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9DB8E-3697-90F7-807A-70D8B2CBF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9F2F-2539-0147-A84A-C741F0A85282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39F9A-807D-E67C-9BE2-2A946927C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87C51-4912-B549-0F0E-48CC02AA9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4F4B7-4005-FA43-9DD4-319683FB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01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15E33-23CE-DCC1-594E-D458AF38E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2895E0-3509-3069-D6C8-8D36A4622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35740-B9CD-0D77-054D-74448757F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9F2F-2539-0147-A84A-C741F0A85282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15048-7C8F-C598-39D6-9BA50975B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295EB-75F0-6703-93E6-73CEE196C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4F4B7-4005-FA43-9DD4-319683FB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871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D8B7E-724E-C368-D404-717D8FA21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9DB61-7BCD-28AF-B137-2EA1393702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B79D0-8F45-6A18-F49F-1E0453A2D1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4E3A4C-8721-2238-1596-22BC81DC6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9F2F-2539-0147-A84A-C741F0A85282}" type="datetimeFigureOut">
              <a:rPr lang="en-US" smtClean="0"/>
              <a:t>2/6/26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40428A-5562-B159-0E01-A88BBE0DC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11A124-67FB-D32C-4B42-B99E12D9D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4F4B7-4005-FA43-9DD4-319683FB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329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AA75F-625D-A574-7FEC-7EA15956C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D4D6D1-C1B7-F9EB-919F-7F1F04312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942D0-A1EC-F0A3-B913-BB3C60D12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A7AA3D-E5FB-9E76-5AB2-69901002F6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2550BB-E056-11E1-4AFC-56FF29EE57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BA348E-23FA-1804-CDDB-B86F154BA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9F2F-2539-0147-A84A-C741F0A85282}" type="datetimeFigureOut">
              <a:rPr lang="en-US" smtClean="0"/>
              <a:t>2/6/26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65230D-C9CB-7364-5721-70596A9B3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667CD7-F159-7FD5-BDB4-1C07AE1F9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4F4B7-4005-FA43-9DD4-319683FB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09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5860-8074-E3EF-C535-82FD83E37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716695-BB3D-6CA4-2FF2-9DC0B53F4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9F2F-2539-0147-A84A-C741F0A85282}" type="datetimeFigureOut">
              <a:rPr lang="en-US" smtClean="0"/>
              <a:t>2/6/26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67EAD8-D2C3-AE95-074B-8829ECA49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450B21-5E06-BB84-8956-5BAAE1082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4F4B7-4005-FA43-9DD4-319683FB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08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2D29F0-5F3E-FEBB-9796-2AE2335CF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9F2F-2539-0147-A84A-C741F0A85282}" type="datetimeFigureOut">
              <a:rPr lang="en-US" smtClean="0"/>
              <a:t>2/6/26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62790D-1D06-4E10-75CB-2B62C94F8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94F2D3-4A84-2B59-E53A-768888996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4F4B7-4005-FA43-9DD4-319683FB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28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A4383-99EA-5EDF-E17A-B0E1B21DA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214AF-2CB0-66B9-DAC4-CEA8991C5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3FD660-6389-7329-968D-8BEE155C4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6C64B7-2927-9709-64BA-2E5870D6B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9F2F-2539-0147-A84A-C741F0A85282}" type="datetimeFigureOut">
              <a:rPr lang="en-US" smtClean="0"/>
              <a:t>2/6/26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F4D904-30E8-1995-A2E7-0CCF840D0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47F61F-93AD-6D8A-0FB0-6B5F7B07C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4F4B7-4005-FA43-9DD4-319683FB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64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A92B8-D9EB-CFDF-874E-87ED7C715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4FD327-F053-D293-6036-AD4B8CE58D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FF88BF-7441-3C9E-5634-3C52C2077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F307AA-C5EF-3578-E64C-8C92C2A79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9F2F-2539-0147-A84A-C741F0A85282}" type="datetimeFigureOut">
              <a:rPr lang="en-US" smtClean="0"/>
              <a:t>2/6/26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27180-83F3-40D5-4663-808F1022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0B9CC8-F551-C55D-382D-0ECF34DEA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4F4B7-4005-FA43-9DD4-319683FB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33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C84F1C-194C-D766-4EB0-B3A3294DF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16D638-6582-E8C0-3CC9-8708A9F49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0C2CB-5255-B458-70D4-199D2AC4BE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8D9F2F-2539-0147-A84A-C741F0A85282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3D6C5-CBBC-CF4D-7C81-378C3295E9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8859F-0E9E-65AA-0AB4-3510335A93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A4F4B7-4005-FA43-9DD4-319683FB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68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77FF4-B097-9A58-574C-22368B4127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159F61-6346-E3F4-767A-17C16CFA5E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is </a:t>
            </a:r>
            <a:r>
              <a:rPr lang="en-US"/>
              <a:t>dummy text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3967BD-979A-634F-1420-C145787FEC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726" y="1122363"/>
            <a:ext cx="5285603" cy="295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255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Henning Roosen</dc:creator>
  <cp:lastModifiedBy>Henning Roosen</cp:lastModifiedBy>
  <cp:revision>1</cp:revision>
  <dcterms:created xsi:type="dcterms:W3CDTF">2026-02-06T16:49:13Z</dcterms:created>
  <dcterms:modified xsi:type="dcterms:W3CDTF">2026-02-06T16:50:03Z</dcterms:modified>
</cp:coreProperties>
</file>