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639AE4-0146-3406-40EA-D938ADA2C17C}" v="5" dt="2024-11-20T09:39:36.5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46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sz="1200" err="1">
                <a:latin typeface="Aptos"/>
              </a:rPr>
              <a:t>Was</a:t>
            </a:r>
            <a:r>
              <a:rPr lang="es-ES" sz="1200">
                <a:latin typeface="Aptos"/>
              </a:rPr>
              <a:t> </a:t>
            </a:r>
            <a:r>
              <a:rPr lang="es-ES" sz="1200" err="1">
                <a:latin typeface="Aptos"/>
              </a:rPr>
              <a:t>ist</a:t>
            </a:r>
            <a:r>
              <a:rPr lang="es-ES" sz="1200">
                <a:latin typeface="Aptos"/>
              </a:rPr>
              <a:t> </a:t>
            </a:r>
            <a:r>
              <a:rPr lang="es-ES" sz="1200" err="1">
                <a:latin typeface="Aptos"/>
              </a:rPr>
              <a:t>ServiceNow</a:t>
            </a:r>
            <a:r>
              <a:rPr lang="es-ES" sz="1200">
                <a:latin typeface="Aptos"/>
              </a:rPr>
              <a:t>?</a:t>
            </a:r>
            <a:endParaRPr lang="en-US" sz="1200">
              <a:latin typeface="Aptos"/>
            </a:endParaRPr>
          </a:p>
          <a:p>
            <a:pPr algn="l"/>
            <a:endParaRPr lang="es-ES" sz="1200" dirty="0">
              <a:latin typeface="Aptos"/>
            </a:endParaRPr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s-ES" sz="1200" dirty="0" err="1"/>
              <a:t>ServiceNow</a:t>
            </a:r>
            <a:r>
              <a:rPr lang="es-ES" sz="1200" dirty="0"/>
              <a:t> </a:t>
            </a:r>
            <a:r>
              <a:rPr lang="es-ES" sz="1200" dirty="0" err="1"/>
              <a:t>ist</a:t>
            </a:r>
            <a:r>
              <a:rPr lang="es-ES" sz="1200" dirty="0"/>
              <a:t> die </a:t>
            </a:r>
            <a:r>
              <a:rPr lang="es-ES" sz="1200" dirty="0" err="1"/>
              <a:t>einzige</a:t>
            </a:r>
            <a:r>
              <a:rPr lang="es-ES" sz="1200" dirty="0"/>
              <a:t> </a:t>
            </a:r>
            <a:r>
              <a:rPr lang="es-ES" sz="1200" dirty="0" err="1"/>
              <a:t>intelligente</a:t>
            </a:r>
            <a:r>
              <a:rPr lang="es-ES" sz="1200" dirty="0"/>
              <a:t> </a:t>
            </a:r>
            <a:r>
              <a:rPr lang="es-ES" sz="1200" dirty="0" err="1"/>
              <a:t>Plattform</a:t>
            </a:r>
            <a:r>
              <a:rPr lang="es-ES" sz="1200" dirty="0"/>
              <a:t>, die </a:t>
            </a:r>
            <a:r>
              <a:rPr lang="es-ES" sz="1200" dirty="0" err="1"/>
              <a:t>Unternehmen</a:t>
            </a:r>
            <a:r>
              <a:rPr lang="es-ES" sz="1200" dirty="0"/>
              <a:t> in die Lage </a:t>
            </a:r>
            <a:r>
              <a:rPr lang="es-ES" sz="1200" dirty="0" err="1"/>
              <a:t>versetzt</a:t>
            </a:r>
            <a:r>
              <a:rPr lang="es-ES" sz="1200" dirty="0"/>
              <a:t>, </a:t>
            </a:r>
            <a:r>
              <a:rPr lang="es-ES" sz="1200" dirty="0" err="1"/>
              <a:t>ihren</a:t>
            </a:r>
            <a:r>
              <a:rPr lang="es-ES" sz="1200" dirty="0"/>
              <a:t> </a:t>
            </a:r>
            <a:r>
              <a:rPr lang="es-ES" sz="1200" dirty="0" err="1"/>
              <a:t>Umsatz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steigern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</a:t>
            </a:r>
            <a:r>
              <a:rPr lang="es-ES" sz="1200" dirty="0" err="1"/>
              <a:t>gleichzeitig</a:t>
            </a:r>
            <a:r>
              <a:rPr lang="es-ES" sz="1200" dirty="0"/>
              <a:t> </a:t>
            </a:r>
            <a:r>
              <a:rPr lang="es-ES" sz="1200" dirty="0" err="1"/>
              <a:t>ihren</a:t>
            </a:r>
            <a:r>
              <a:rPr lang="es-ES" sz="1200" dirty="0"/>
              <a:t> </a:t>
            </a:r>
            <a:r>
              <a:rPr lang="es-ES" sz="1200" dirty="0" err="1"/>
              <a:t>Gewinn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schützen</a:t>
            </a:r>
            <a:r>
              <a:rPr lang="es-ES" sz="1200" dirty="0"/>
              <a:t>. </a:t>
            </a:r>
            <a:r>
              <a:rPr lang="es-ES" sz="1200" dirty="0" err="1"/>
              <a:t>ServiceNow</a:t>
            </a:r>
            <a:r>
              <a:rPr lang="es-ES" sz="1200" dirty="0"/>
              <a:t> </a:t>
            </a:r>
            <a:r>
              <a:rPr lang="es-ES" sz="1200" dirty="0" err="1"/>
              <a:t>hilft</a:t>
            </a:r>
            <a:r>
              <a:rPr lang="es-ES" sz="1200" dirty="0"/>
              <a:t> </a:t>
            </a:r>
            <a:r>
              <a:rPr lang="es-ES" sz="1200" dirty="0" err="1"/>
              <a:t>Unternehmen</a:t>
            </a:r>
            <a:r>
              <a:rPr lang="es-ES" sz="1200" dirty="0"/>
              <a:t>, </a:t>
            </a:r>
            <a:r>
              <a:rPr lang="es-ES" sz="1200" dirty="0" err="1"/>
              <a:t>einen</a:t>
            </a:r>
            <a:r>
              <a:rPr lang="es-ES" sz="1200" dirty="0"/>
              <a:t> </a:t>
            </a:r>
            <a:r>
              <a:rPr lang="es-ES" sz="1200" dirty="0" err="1"/>
              <a:t>plattformbasierten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</a:t>
            </a:r>
            <a:r>
              <a:rPr lang="es-ES" sz="1200" dirty="0" err="1"/>
              <a:t>digitalen</a:t>
            </a:r>
            <a:r>
              <a:rPr lang="es-ES" sz="1200" dirty="0"/>
              <a:t> </a:t>
            </a:r>
            <a:r>
              <a:rPr lang="es-ES" sz="1200" dirty="0" err="1"/>
              <a:t>Ansatz</a:t>
            </a:r>
            <a:r>
              <a:rPr lang="es-ES" sz="1200" dirty="0"/>
              <a:t> </a:t>
            </a:r>
            <a:r>
              <a:rPr lang="es-ES" sz="1200" dirty="0" err="1"/>
              <a:t>zu</a:t>
            </a:r>
            <a:r>
              <a:rPr lang="es-ES" sz="1200" dirty="0"/>
              <a:t> </a:t>
            </a:r>
            <a:r>
              <a:rPr lang="es-ES" sz="1200" dirty="0" err="1"/>
              <a:t>verfolgen</a:t>
            </a:r>
            <a:r>
              <a:rPr lang="es-ES" sz="1200" dirty="0"/>
              <a:t>, </a:t>
            </a:r>
            <a:r>
              <a:rPr lang="es-ES" sz="1200" dirty="0" err="1"/>
              <a:t>der</a:t>
            </a:r>
            <a:r>
              <a:rPr lang="es-ES" sz="1200" dirty="0"/>
              <a:t> </a:t>
            </a:r>
            <a:r>
              <a:rPr lang="es-ES" sz="1200" dirty="0" err="1"/>
              <a:t>eine</a:t>
            </a:r>
            <a:r>
              <a:rPr lang="es-ES" sz="1200" dirty="0"/>
              <a:t> </a:t>
            </a:r>
            <a:r>
              <a:rPr lang="es-ES" sz="1200" dirty="0" err="1"/>
              <a:t>bessere</a:t>
            </a:r>
            <a:r>
              <a:rPr lang="es-ES" sz="1200" dirty="0"/>
              <a:t> </a:t>
            </a:r>
            <a:r>
              <a:rPr lang="es-ES" sz="1200" dirty="0" err="1"/>
              <a:t>Organisationsstruktur</a:t>
            </a:r>
            <a:r>
              <a:rPr lang="es-ES" sz="1200" dirty="0"/>
              <a:t> </a:t>
            </a:r>
            <a:r>
              <a:rPr lang="es-ES" sz="1200" dirty="0" err="1"/>
              <a:t>für</a:t>
            </a:r>
            <a:r>
              <a:rPr lang="es-ES" sz="1200" dirty="0"/>
              <a:t> </a:t>
            </a:r>
            <a:r>
              <a:rPr lang="es-ES" sz="1200" dirty="0" err="1"/>
              <a:t>heute</a:t>
            </a:r>
            <a:r>
              <a:rPr lang="es-ES" sz="1200" dirty="0"/>
              <a:t> </a:t>
            </a:r>
            <a:r>
              <a:rPr lang="es-ES" sz="1200" dirty="0" err="1"/>
              <a:t>schafft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die </a:t>
            </a:r>
            <a:r>
              <a:rPr lang="es-ES" sz="1200" dirty="0" err="1"/>
              <a:t>Effizienz</a:t>
            </a:r>
            <a:r>
              <a:rPr lang="es-ES" sz="1200" dirty="0"/>
              <a:t> </a:t>
            </a:r>
            <a:r>
              <a:rPr lang="es-ES" sz="1200" dirty="0" err="1"/>
              <a:t>und</a:t>
            </a:r>
            <a:r>
              <a:rPr lang="es-ES" sz="1200" dirty="0"/>
              <a:t> das </a:t>
            </a:r>
            <a:r>
              <a:rPr lang="es-ES" sz="1200" dirty="0" err="1"/>
              <a:t>Wachstum</a:t>
            </a:r>
            <a:r>
              <a:rPr lang="es-ES" sz="1200" dirty="0"/>
              <a:t> </a:t>
            </a:r>
            <a:r>
              <a:rPr lang="es-ES" sz="1200" dirty="0" err="1"/>
              <a:t>für</a:t>
            </a:r>
            <a:r>
              <a:rPr lang="es-ES" sz="1200" dirty="0"/>
              <a:t> die </a:t>
            </a:r>
            <a:r>
              <a:rPr lang="es-ES" sz="1200" dirty="0" err="1"/>
              <a:t>Zukunft</a:t>
            </a:r>
            <a:r>
              <a:rPr lang="es-ES" sz="1200" dirty="0"/>
              <a:t> </a:t>
            </a:r>
            <a:r>
              <a:rPr lang="es-ES" sz="1200" dirty="0" err="1"/>
              <a:t>fördert</a:t>
            </a:r>
            <a:r>
              <a:rPr lang="es-ES" sz="1200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a3452f-d7df-453e-bde6-fcfbf33316f9" xsi:nil="true"/>
    <lcf76f155ced4ddcb4097134ff3c332f xmlns="187961e2-3849-4aff-8c95-6f3de8cb1bf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1E97BE17465488105484126F88468" ma:contentTypeVersion="9" ma:contentTypeDescription="Create a new document." ma:contentTypeScope="" ma:versionID="5ebbffa8c59798853fa88596c0e5b04e">
  <xsd:schema xmlns:xsd="http://www.w3.org/2001/XMLSchema" xmlns:xs="http://www.w3.org/2001/XMLSchema" xmlns:p="http://schemas.microsoft.com/office/2006/metadata/properties" xmlns:ns2="187961e2-3849-4aff-8c95-6f3de8cb1bf8" xmlns:ns3="0ca3452f-d7df-453e-bde6-fcfbf33316f9" targetNamespace="http://schemas.microsoft.com/office/2006/metadata/properties" ma:root="true" ma:fieldsID="34b4abdca427891b199c42833b0c811d" ns2:_="" ns3:_="">
    <xsd:import namespace="187961e2-3849-4aff-8c95-6f3de8cb1bf8"/>
    <xsd:import namespace="0ca3452f-d7df-453e-bde6-fcfbf33316f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961e2-3849-4aff-8c95-6f3de8cb1b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6d03679-4187-4d37-b0f4-7d1be8a667f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a3452f-d7df-453e-bde6-fcfbf33316f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7f17770-2ef3-4eef-abed-d779cd80cb5b}" ma:internalName="TaxCatchAll" ma:showField="CatchAllData" ma:web="0ca3452f-d7df-453e-bde6-fcfbf33316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B3C3AD-2C46-4CBD-9F56-454D707257C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0163BFB-5C38-41E0-A804-32C07A8478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6900B8-8466-49FF-AFE3-6478DCF52B8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Was ist ServiceNow? 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TestTitle:Was ist ServiceNow</dc:title>
  <dc:subject/>
  <dc:creator/>
  <cp:keywords/>
  <dc:description/>
  <cp:lastModifiedBy>Rene Harings</cp:lastModifiedBy>
  <cp:revision>5</cp:revision>
  <dcterms:created xsi:type="dcterms:W3CDTF">2024-11-20T09:39:17Z</dcterms:created>
  <dcterms:modified xsi:type="dcterms:W3CDTF">2025-01-06T19:18:09Z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0x0101001C91E97BE17465488105484126F88468</vt:lpwstr>
  </property>
</Properties>
</file>