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49" autoAdjust="0"/>
    <p:restoredTop sz="90929"/>
  </p:normalViewPr>
  <p:slideViewPr>
    <p:cSldViewPr>
      <p:cViewPr varScale="1">
        <p:scale>
          <a:sx n="94" d="100"/>
          <a:sy n="94" d="100"/>
        </p:scale>
        <p:origin x="2088" y="4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3FFDF-8D4D-4707-B7BF-27B88CBCC1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992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EE6E47-2026-47E8-AF8D-9AE34EFCD2A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106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6011F-A9FD-4218-ACEF-2E0FD9D913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98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7CA2E-5983-4D99-9B7D-AA1091672F2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91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0FE3C0-58DD-412A-81E4-5BCC3A9A1C9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15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E3E35-6F2C-446B-9A66-FF0FF93B590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627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678AB0-8B8E-4157-AE89-59A4BC1C5F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527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EF2B1-DBEF-48DB-A6D4-5EC3446BFBD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397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1C64A-2B94-438C-8554-697806FE0D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045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195A0-35F8-4C29-8C3B-C1A0E3243D2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250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62E17-53AF-4A01-B38A-623C2EF039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00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41BAB4-4951-4A82-92CF-7DB5B3C33FE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en-US"/>
              <a:t>Welcome</a:t>
            </a:r>
          </a:p>
        </p:txBody>
      </p:sp>
      <p:pic>
        <p:nvPicPr>
          <p:cNvPr id="2" name="Picture 7" descr="BD00017_">
            <a:extLst>
              <a:ext uri="{FF2B5EF4-FFF2-40B4-BE49-F238E27FC236}">
                <a16:creationId xmlns:a16="http://schemas.microsoft.com/office/drawing/2014/main" id="{A6840176-9B34-2496-D9E6-FE0BF102C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36587"/>
            <a:ext cx="1978025" cy="558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C83B596D-D8B7-AC40-AFAF-02EDB9B484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DE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BD00017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87375"/>
            <a:ext cx="1978025" cy="558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D0001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550863"/>
            <a:ext cx="1485900" cy="569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ample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1" id="{C50F9534-527D-0242-A990-55F8ABC6705F}" vid="{8416B00B-0878-844D-8851-5DAFCC809FD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C91E97BE17465488105484126F88468" ma:contentTypeVersion="9" ma:contentTypeDescription="Create a new document." ma:contentTypeScope="" ma:versionID="5ebbffa8c59798853fa88596c0e5b04e">
  <xsd:schema xmlns:xsd="http://www.w3.org/2001/XMLSchema" xmlns:xs="http://www.w3.org/2001/XMLSchema" xmlns:p="http://schemas.microsoft.com/office/2006/metadata/properties" xmlns:ns2="187961e2-3849-4aff-8c95-6f3de8cb1bf8" xmlns:ns3="0ca3452f-d7df-453e-bde6-fcfbf33316f9" targetNamespace="http://schemas.microsoft.com/office/2006/metadata/properties" ma:root="true" ma:fieldsID="34b4abdca427891b199c42833b0c811d" ns2:_="" ns3:_="">
    <xsd:import namespace="187961e2-3849-4aff-8c95-6f3de8cb1bf8"/>
    <xsd:import namespace="0ca3452f-d7df-453e-bde6-fcfbf33316f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7961e2-3849-4aff-8c95-6f3de8cb1b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6d03679-4187-4d37-b0f4-7d1be8a667f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a3452f-d7df-453e-bde6-fcfbf33316f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7f17770-2ef3-4eef-abed-d779cd80cb5b}" ma:internalName="TaxCatchAll" ma:showField="CatchAllData" ma:web="0ca3452f-d7df-453e-bde6-fcfbf33316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ca3452f-d7df-453e-bde6-fcfbf33316f9" xsi:nil="true"/>
    <lcf76f155ced4ddcb4097134ff3c332f xmlns="187961e2-3849-4aff-8c95-6f3de8cb1bf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7916DDF-429C-476E-93B2-104B587F3D93}"/>
</file>

<file path=customXml/itemProps2.xml><?xml version="1.0" encoding="utf-8"?>
<ds:datastoreItem xmlns:ds="http://schemas.openxmlformats.org/officeDocument/2006/customXml" ds:itemID="{5EFB0AB1-1E6D-4300-85B3-83F3EB74199D}"/>
</file>

<file path=customXml/itemProps3.xml><?xml version="1.0" encoding="utf-8"?>
<ds:datastoreItem xmlns:ds="http://schemas.openxmlformats.org/officeDocument/2006/customXml" ds:itemID="{FAC66954-997A-4EE2-8B64-4AD82513BBA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</Words>
  <Application>Microsoft Macintosh PowerPoint</Application>
  <PresentationFormat>On-screen Show (4:3)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Times New Roman</vt:lpstr>
      <vt:lpstr>sample</vt:lpstr>
      <vt:lpstr>Welcome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Rajat sharma</dc:creator>
  <cp:lastModifiedBy>Rajat sharma</cp:lastModifiedBy>
  <cp:revision>1</cp:revision>
  <dcterms:created xsi:type="dcterms:W3CDTF">2026-01-20T14:01:20Z</dcterms:created>
  <dcterms:modified xsi:type="dcterms:W3CDTF">2026-01-20T14:02:05Z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0x0101001C91E97BE17465488105484126F88468</vt:lpwstr>
  </property>
</Properties>
</file>