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F639AE4-0146-3406-40EA-D938ADA2C17C}" v="5" dt="2024-11-20T09:39:36.55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00" autoAdjust="0"/>
    <p:restoredTop sz="94660"/>
  </p:normalViewPr>
  <p:slideViewPr>
    <p:cSldViewPr snapToGrid="0">
      <p:cViewPr varScale="1">
        <p:scale>
          <a:sx n="121" d="100"/>
          <a:sy n="121" d="100"/>
        </p:scale>
        <p:origin x="464" y="3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1/6/25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1/6/25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1/6/25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1/6/25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1/6/25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1/6/25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1/6/25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1/6/25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1/6/25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1/6/25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1/6/25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1/6/25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l"/>
            <a:r>
              <a:rPr lang="es-ES" sz="1200" err="1">
                <a:latin typeface="Aptos"/>
              </a:rPr>
              <a:t>Was</a:t>
            </a:r>
            <a:r>
              <a:rPr lang="es-ES" sz="1200">
                <a:latin typeface="Aptos"/>
              </a:rPr>
              <a:t> </a:t>
            </a:r>
            <a:r>
              <a:rPr lang="es-ES" sz="1200" err="1">
                <a:latin typeface="Aptos"/>
              </a:rPr>
              <a:t>ist</a:t>
            </a:r>
            <a:r>
              <a:rPr lang="es-ES" sz="1200">
                <a:latin typeface="Aptos"/>
              </a:rPr>
              <a:t> </a:t>
            </a:r>
            <a:r>
              <a:rPr lang="es-ES" sz="1200" err="1">
                <a:latin typeface="Aptos"/>
              </a:rPr>
              <a:t>ServiceNow</a:t>
            </a:r>
            <a:r>
              <a:rPr lang="es-ES" sz="1200">
                <a:latin typeface="Aptos"/>
              </a:rPr>
              <a:t>?</a:t>
            </a:r>
            <a:endParaRPr lang="en-US" sz="1200">
              <a:latin typeface="Aptos"/>
            </a:endParaRPr>
          </a:p>
          <a:p>
            <a:pPr algn="l"/>
            <a:endParaRPr lang="es-ES" sz="1200" dirty="0">
              <a:latin typeface="Aptos"/>
            </a:endParaRPr>
          </a:p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s-ES" sz="1200" dirty="0" err="1"/>
              <a:t>ServiceNow</a:t>
            </a:r>
            <a:r>
              <a:rPr lang="es-ES" sz="1200" dirty="0"/>
              <a:t> </a:t>
            </a:r>
            <a:r>
              <a:rPr lang="es-ES" sz="1200" dirty="0" err="1"/>
              <a:t>ist</a:t>
            </a:r>
            <a:r>
              <a:rPr lang="es-ES" sz="1200" dirty="0"/>
              <a:t> die </a:t>
            </a:r>
            <a:r>
              <a:rPr lang="es-ES" sz="1200" dirty="0" err="1"/>
              <a:t>einzige</a:t>
            </a:r>
            <a:r>
              <a:rPr lang="es-ES" sz="1200" dirty="0"/>
              <a:t> </a:t>
            </a:r>
            <a:r>
              <a:rPr lang="es-ES" sz="1200" dirty="0" err="1"/>
              <a:t>intelligente</a:t>
            </a:r>
            <a:r>
              <a:rPr lang="es-ES" sz="1200" dirty="0"/>
              <a:t> </a:t>
            </a:r>
            <a:r>
              <a:rPr lang="es-ES" sz="1200" dirty="0" err="1"/>
              <a:t>Plattform</a:t>
            </a:r>
            <a:r>
              <a:rPr lang="es-ES" sz="1200" dirty="0"/>
              <a:t>, die </a:t>
            </a:r>
            <a:r>
              <a:rPr lang="es-ES" sz="1200" dirty="0" err="1"/>
              <a:t>Unternehmen</a:t>
            </a:r>
            <a:r>
              <a:rPr lang="es-ES" sz="1200" dirty="0"/>
              <a:t> in die Lage </a:t>
            </a:r>
            <a:r>
              <a:rPr lang="es-ES" sz="1200" dirty="0" err="1"/>
              <a:t>versetzt</a:t>
            </a:r>
            <a:r>
              <a:rPr lang="es-ES" sz="1200" dirty="0"/>
              <a:t>, </a:t>
            </a:r>
            <a:r>
              <a:rPr lang="es-ES" sz="1200" dirty="0" err="1"/>
              <a:t>ihren</a:t>
            </a:r>
            <a:r>
              <a:rPr lang="es-ES" sz="1200" dirty="0"/>
              <a:t> </a:t>
            </a:r>
            <a:r>
              <a:rPr lang="es-ES" sz="1200" dirty="0" err="1"/>
              <a:t>Umsatz</a:t>
            </a:r>
            <a:r>
              <a:rPr lang="es-ES" sz="1200" dirty="0"/>
              <a:t> </a:t>
            </a:r>
            <a:r>
              <a:rPr lang="es-ES" sz="1200" dirty="0" err="1"/>
              <a:t>zu</a:t>
            </a:r>
            <a:r>
              <a:rPr lang="es-ES" sz="1200" dirty="0"/>
              <a:t> </a:t>
            </a:r>
            <a:r>
              <a:rPr lang="es-ES" sz="1200" dirty="0" err="1"/>
              <a:t>steigern</a:t>
            </a:r>
            <a:r>
              <a:rPr lang="es-ES" sz="1200" dirty="0"/>
              <a:t> </a:t>
            </a:r>
            <a:r>
              <a:rPr lang="es-ES" sz="1200" dirty="0" err="1"/>
              <a:t>und</a:t>
            </a:r>
            <a:r>
              <a:rPr lang="es-ES" sz="1200" dirty="0"/>
              <a:t> </a:t>
            </a:r>
            <a:r>
              <a:rPr lang="es-ES" sz="1200" dirty="0" err="1"/>
              <a:t>gleichzeitig</a:t>
            </a:r>
            <a:r>
              <a:rPr lang="es-ES" sz="1200" dirty="0"/>
              <a:t> </a:t>
            </a:r>
            <a:r>
              <a:rPr lang="es-ES" sz="1200" dirty="0" err="1"/>
              <a:t>ihren</a:t>
            </a:r>
            <a:r>
              <a:rPr lang="es-ES" sz="1200" dirty="0"/>
              <a:t> </a:t>
            </a:r>
            <a:r>
              <a:rPr lang="es-ES" sz="1200" dirty="0" err="1"/>
              <a:t>Gewinn</a:t>
            </a:r>
            <a:r>
              <a:rPr lang="es-ES" sz="1200" dirty="0"/>
              <a:t> </a:t>
            </a:r>
            <a:r>
              <a:rPr lang="es-ES" sz="1200" dirty="0" err="1"/>
              <a:t>zu</a:t>
            </a:r>
            <a:r>
              <a:rPr lang="es-ES" sz="1200" dirty="0"/>
              <a:t> </a:t>
            </a:r>
            <a:r>
              <a:rPr lang="es-ES" sz="1200" dirty="0" err="1"/>
              <a:t>schützen</a:t>
            </a:r>
            <a:r>
              <a:rPr lang="es-ES" sz="1200" dirty="0"/>
              <a:t>. </a:t>
            </a:r>
            <a:r>
              <a:rPr lang="es-ES" sz="1200" dirty="0" err="1"/>
              <a:t>ServiceNow</a:t>
            </a:r>
            <a:r>
              <a:rPr lang="es-ES" sz="1200" dirty="0"/>
              <a:t> </a:t>
            </a:r>
            <a:r>
              <a:rPr lang="es-ES" sz="1200" dirty="0" err="1"/>
              <a:t>hilft</a:t>
            </a:r>
            <a:r>
              <a:rPr lang="es-ES" sz="1200" dirty="0"/>
              <a:t> </a:t>
            </a:r>
            <a:r>
              <a:rPr lang="es-ES" sz="1200" dirty="0" err="1"/>
              <a:t>Unternehmen</a:t>
            </a:r>
            <a:r>
              <a:rPr lang="es-ES" sz="1200" dirty="0"/>
              <a:t>, </a:t>
            </a:r>
            <a:r>
              <a:rPr lang="es-ES" sz="1200" dirty="0" err="1"/>
              <a:t>einen</a:t>
            </a:r>
            <a:r>
              <a:rPr lang="es-ES" sz="1200" dirty="0"/>
              <a:t> </a:t>
            </a:r>
            <a:r>
              <a:rPr lang="es-ES" sz="1200" dirty="0" err="1"/>
              <a:t>plattformbasierten</a:t>
            </a:r>
            <a:r>
              <a:rPr lang="es-ES" sz="1200" dirty="0"/>
              <a:t> </a:t>
            </a:r>
            <a:r>
              <a:rPr lang="es-ES" sz="1200" dirty="0" err="1"/>
              <a:t>und</a:t>
            </a:r>
            <a:r>
              <a:rPr lang="es-ES" sz="1200" dirty="0"/>
              <a:t> </a:t>
            </a:r>
            <a:r>
              <a:rPr lang="es-ES" sz="1200" dirty="0" err="1"/>
              <a:t>digitalen</a:t>
            </a:r>
            <a:r>
              <a:rPr lang="es-ES" sz="1200" dirty="0"/>
              <a:t> </a:t>
            </a:r>
            <a:r>
              <a:rPr lang="es-ES" sz="1200" dirty="0" err="1"/>
              <a:t>Ansatz</a:t>
            </a:r>
            <a:r>
              <a:rPr lang="es-ES" sz="1200" dirty="0"/>
              <a:t> </a:t>
            </a:r>
            <a:r>
              <a:rPr lang="es-ES" sz="1200" dirty="0" err="1"/>
              <a:t>zu</a:t>
            </a:r>
            <a:r>
              <a:rPr lang="es-ES" sz="1200" dirty="0"/>
              <a:t> </a:t>
            </a:r>
            <a:r>
              <a:rPr lang="es-ES" sz="1200" dirty="0" err="1"/>
              <a:t>verfolgen</a:t>
            </a:r>
            <a:r>
              <a:rPr lang="es-ES" sz="1200" dirty="0"/>
              <a:t>, </a:t>
            </a:r>
            <a:r>
              <a:rPr lang="es-ES" sz="1200" dirty="0" err="1"/>
              <a:t>der</a:t>
            </a:r>
            <a:r>
              <a:rPr lang="es-ES" sz="1200" dirty="0"/>
              <a:t> </a:t>
            </a:r>
            <a:r>
              <a:rPr lang="es-ES" sz="1200" dirty="0" err="1"/>
              <a:t>eine</a:t>
            </a:r>
            <a:r>
              <a:rPr lang="es-ES" sz="1200" dirty="0"/>
              <a:t> </a:t>
            </a:r>
            <a:r>
              <a:rPr lang="es-ES" sz="1200" dirty="0" err="1"/>
              <a:t>bessere</a:t>
            </a:r>
            <a:r>
              <a:rPr lang="es-ES" sz="1200" dirty="0"/>
              <a:t> </a:t>
            </a:r>
            <a:r>
              <a:rPr lang="es-ES" sz="1200" dirty="0" err="1"/>
              <a:t>Organisationsstruktur</a:t>
            </a:r>
            <a:r>
              <a:rPr lang="es-ES" sz="1200" dirty="0"/>
              <a:t> </a:t>
            </a:r>
            <a:r>
              <a:rPr lang="es-ES" sz="1200" dirty="0" err="1"/>
              <a:t>für</a:t>
            </a:r>
            <a:r>
              <a:rPr lang="es-ES" sz="1200" dirty="0"/>
              <a:t> </a:t>
            </a:r>
            <a:r>
              <a:rPr lang="es-ES" sz="1200" dirty="0" err="1"/>
              <a:t>heute</a:t>
            </a:r>
            <a:r>
              <a:rPr lang="es-ES" sz="1200" dirty="0"/>
              <a:t> </a:t>
            </a:r>
            <a:r>
              <a:rPr lang="es-ES" sz="1200" dirty="0" err="1"/>
              <a:t>schafft</a:t>
            </a:r>
            <a:r>
              <a:rPr lang="es-ES" sz="1200" dirty="0"/>
              <a:t> </a:t>
            </a:r>
            <a:r>
              <a:rPr lang="es-ES" sz="1200" dirty="0" err="1"/>
              <a:t>und</a:t>
            </a:r>
            <a:r>
              <a:rPr lang="es-ES" sz="1200" dirty="0"/>
              <a:t> die </a:t>
            </a:r>
            <a:r>
              <a:rPr lang="es-ES" sz="1200" dirty="0" err="1"/>
              <a:t>Effizienz</a:t>
            </a:r>
            <a:r>
              <a:rPr lang="es-ES" sz="1200" dirty="0"/>
              <a:t> </a:t>
            </a:r>
            <a:r>
              <a:rPr lang="es-ES" sz="1200" dirty="0" err="1"/>
              <a:t>und</a:t>
            </a:r>
            <a:r>
              <a:rPr lang="es-ES" sz="1200" dirty="0"/>
              <a:t> das </a:t>
            </a:r>
            <a:r>
              <a:rPr lang="es-ES" sz="1200" dirty="0" err="1"/>
              <a:t>Wachstum</a:t>
            </a:r>
            <a:r>
              <a:rPr lang="es-ES" sz="1200" dirty="0"/>
              <a:t> </a:t>
            </a:r>
            <a:r>
              <a:rPr lang="es-ES" sz="1200" dirty="0" err="1"/>
              <a:t>für</a:t>
            </a:r>
            <a:r>
              <a:rPr lang="es-ES" sz="1200" dirty="0"/>
              <a:t> die </a:t>
            </a:r>
            <a:r>
              <a:rPr lang="es-ES" sz="1200" dirty="0" err="1"/>
              <a:t>Zukunft</a:t>
            </a:r>
            <a:r>
              <a:rPr lang="es-ES" sz="1200" dirty="0"/>
              <a:t> </a:t>
            </a:r>
            <a:r>
              <a:rPr lang="es-ES" sz="1200" dirty="0" err="1"/>
              <a:t>fördert</a:t>
            </a:r>
            <a:r>
              <a:rPr lang="es-ES" sz="1200" dirty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8C39F9A1B9FBC4CBEBAD6C146CBC403" ma:contentTypeVersion="4" ma:contentTypeDescription="Create a new document." ma:contentTypeScope="" ma:versionID="c8c88dc0aba1d42563405af8b1c6a6b5">
  <xsd:schema xmlns:xsd="http://www.w3.org/2001/XMLSchema" xmlns:xs="http://www.w3.org/2001/XMLSchema" xmlns:p="http://schemas.microsoft.com/office/2006/metadata/properties" xmlns:ns2="b3087656-1ec9-462e-9409-2a02e4754722" targetNamespace="http://schemas.microsoft.com/office/2006/metadata/properties" ma:root="true" ma:fieldsID="86b5a39719efb2ca9981da92426b1415" ns2:_="">
    <xsd:import namespace="b3087656-1ec9-462e-9409-2a02e475472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3087656-1ec9-462e-9409-2a02e475472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90B3C3AD-2C46-4CBD-9F56-454D707257CB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20163BFB-5C38-41E0-A804-32C07A8478BC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3318D6A-FC06-4F6A-ACF3-BB72AC181C3F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59</Words>
  <Application>Microsoft Macintosh PowerPoint</Application>
  <PresentationFormat>Widescreen</PresentationFormat>
  <Paragraphs>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Was ist ServiceNow?  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TestTitle:Was ist ServiceNow</dc:title>
  <dc:subject/>
  <dc:creator/>
  <cp:keywords/>
  <dc:description/>
  <cp:lastModifiedBy>Rene Harings</cp:lastModifiedBy>
  <cp:revision>5</cp:revision>
  <dcterms:created xsi:type="dcterms:W3CDTF">2024-11-20T09:39:17Z</dcterms:created>
  <dcterms:modified xsi:type="dcterms:W3CDTF">2025-01-06T19:18:09Z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0x01010048C39F9A1B9FBC4CBEBAD6C146CBC403</vt:lpwstr>
  </property>
</Properties>
</file>