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64" autoAdjust="0"/>
    <p:restoredTop sz="90929"/>
  </p:normalViewPr>
  <p:slideViewPr>
    <p:cSldViewPr>
      <p:cViewPr varScale="1">
        <p:scale>
          <a:sx n="72" d="100"/>
          <a:sy n="72" d="100"/>
        </p:scale>
        <p:origin x="-94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3FFDF-8D4D-4707-B7BF-27B88CBCC1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992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EE6E47-2026-47E8-AF8D-9AE34EFCD2A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106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6011F-A9FD-4218-ACEF-2E0FD9D913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98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7CA2E-5983-4D99-9B7D-AA1091672F2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91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0FE3C0-58DD-412A-81E4-5BCC3A9A1C9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15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E3E35-6F2C-446B-9A66-FF0FF93B590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627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678AB0-8B8E-4157-AE89-59A4BC1C5F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527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EF2B1-DBEF-48DB-A6D4-5EC3446BFBD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397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1C64A-2B94-438C-8554-697806FE0D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045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195A0-35F8-4C29-8C3B-C1A0E3243D2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250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62E17-53AF-4A01-B38A-623C2EF039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00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41BAB4-4951-4A82-92CF-7DB5B3C33FE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en-US"/>
              <a:t>Welcome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To File Extension FYI Center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BD00017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87375"/>
            <a:ext cx="1978025" cy="558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D0001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550863"/>
            <a:ext cx="1485900" cy="569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ample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</Words>
  <Application>Microsoft Office PowerPoint</Application>
  <PresentationFormat>On-screen Show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sample</vt:lpstr>
      <vt:lpstr>Welcome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/>
  <cp:revision>1</cp:revision>
  <dcterms:created xsi:type="dcterms:W3CDTF">2012-07-04T13:43:10Z</dcterms:created>
  <dcterms:modified xsi:type="dcterms:W3CDTF">2012-07-04T13:44:11Z</dcterms:modified>
</cp:coreProperties>
</file>